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59" r:id="rId5"/>
    <p:sldId id="274" r:id="rId6"/>
    <p:sldId id="25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83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E6BB8-794A-4B57-A42B-4F84BF553625}" v="9" dt="2020-08-12T20:06:1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Ling" userId="5d17b71a3a9783bb" providerId="LiveId" clId="{BF6E6BB8-794A-4B57-A42B-4F84BF553625}"/>
    <pc:docChg chg="custSel addSld delSld modSld modShowInfo">
      <pc:chgData name="Barbara Ling" userId="5d17b71a3a9783bb" providerId="LiveId" clId="{BF6E6BB8-794A-4B57-A42B-4F84BF553625}" dt="2020-08-12T20:05:51.852" v="48" actId="20577"/>
      <pc:docMkLst>
        <pc:docMk/>
      </pc:docMkLst>
      <pc:sldChg chg="modSp mod">
        <pc:chgData name="Barbara Ling" userId="5d17b71a3a9783bb" providerId="LiveId" clId="{BF6E6BB8-794A-4B57-A42B-4F84BF553625}" dt="2020-08-12T20:05:51.852" v="48" actId="20577"/>
        <pc:sldMkLst>
          <pc:docMk/>
          <pc:sldMk cId="2471807738" sldId="256"/>
        </pc:sldMkLst>
        <pc:spChg chg="mod">
          <ac:chgData name="Barbara Ling" userId="5d17b71a3a9783bb" providerId="LiveId" clId="{BF6E6BB8-794A-4B57-A42B-4F84BF553625}" dt="2020-08-12T20:05:51.852" v="48" actId="20577"/>
          <ac:spMkLst>
            <pc:docMk/>
            <pc:sldMk cId="2471807738" sldId="256"/>
            <ac:spMk id="2" creationId="{00000000-0000-0000-0000-000000000000}"/>
          </ac:spMkLst>
        </pc:spChg>
      </pc:sldChg>
      <pc:sldChg chg="modSp mod">
        <pc:chgData name="Barbara Ling" userId="5d17b71a3a9783bb" providerId="LiveId" clId="{BF6E6BB8-794A-4B57-A42B-4F84BF553625}" dt="2020-08-12T15:56:55.776" v="6" actId="14100"/>
        <pc:sldMkLst>
          <pc:docMk/>
          <pc:sldMk cId="661467363" sldId="259"/>
        </pc:sldMkLst>
        <pc:picChg chg="mod">
          <ac:chgData name="Barbara Ling" userId="5d17b71a3a9783bb" providerId="LiveId" clId="{BF6E6BB8-794A-4B57-A42B-4F84BF553625}" dt="2020-08-12T15:56:55.776" v="6" actId="14100"/>
          <ac:picMkLst>
            <pc:docMk/>
            <pc:sldMk cId="661467363" sldId="259"/>
            <ac:picMk id="8" creationId="{A0F6AD5D-1131-4F97-94A4-55488551C14B}"/>
          </ac:picMkLst>
        </pc:picChg>
      </pc:sldChg>
      <pc:sldChg chg="modSp mod">
        <pc:chgData name="Barbara Ling" userId="5d17b71a3a9783bb" providerId="LiveId" clId="{BF6E6BB8-794A-4B57-A42B-4F84BF553625}" dt="2020-08-12T15:57:03.345" v="8" actId="1076"/>
        <pc:sldMkLst>
          <pc:docMk/>
          <pc:sldMk cId="809875868" sldId="274"/>
        </pc:sldMkLst>
        <pc:picChg chg="mod">
          <ac:chgData name="Barbara Ling" userId="5d17b71a3a9783bb" providerId="LiveId" clId="{BF6E6BB8-794A-4B57-A42B-4F84BF553625}" dt="2020-08-12T15:57:03.345" v="8" actId="1076"/>
          <ac:picMkLst>
            <pc:docMk/>
            <pc:sldMk cId="809875868" sldId="274"/>
            <ac:picMk id="8" creationId="{A0F6AD5D-1131-4F97-94A4-55488551C14B}"/>
          </ac:picMkLst>
        </pc:picChg>
      </pc:sldChg>
      <pc:sldChg chg="add del">
        <pc:chgData name="Barbara Ling" userId="5d17b71a3a9783bb" providerId="LiveId" clId="{BF6E6BB8-794A-4B57-A42B-4F84BF553625}" dt="2020-08-12T15:57:39.955" v="10" actId="47"/>
        <pc:sldMkLst>
          <pc:docMk/>
          <pc:sldMk cId="4073819995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9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9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0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6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73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76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7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1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7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80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8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0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96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5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20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18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31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45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6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3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13C8-E4EF-0A43-B9BD-C0D983E96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CA366-9D6D-2641-97B4-CAB0F828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B4D7C-24AC-5744-A563-C880A8C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EBE-6571-7C47-8DDC-6EA9B5499148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5158E-700D-864A-9F0D-4F2540B6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A4E45-C012-DA45-BFE9-30995689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E9BC-CFD6-8B4B-B2C6-21487B5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474F-CA88-F044-ACDB-E380C98E0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0240"/>
            <a:ext cx="9144000" cy="2217833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6F8591"/>
                </a:solidFill>
                <a:latin typeface="Futura Book" pitchFamily="2" charset="0"/>
              </a:rPr>
              <a:t>WELCOME TO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01A88-AB00-6942-A9F4-44FD7AB3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12467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D57C3E9-FC3F-CA4F-8543-BB994A432864}"/>
              </a:ext>
            </a:extLst>
          </p:cNvPr>
          <p:cNvSpPr txBox="1">
            <a:spLocks/>
          </p:cNvSpPr>
          <p:nvPr/>
        </p:nvSpPr>
        <p:spPr>
          <a:xfrm>
            <a:off x="1524000" y="6494736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6F8591"/>
                </a:solidFill>
              </a:rPr>
              <a:t>THANK YOU TO ALL OF OUR 2018 SPONSORS!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9DFE3-9939-1747-8C16-ABD0F99B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795" y="2157984"/>
            <a:ext cx="8184410" cy="32704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CB6D90-3108-C643-9E93-CDE5A0A93CBE}"/>
              </a:ext>
            </a:extLst>
          </p:cNvPr>
          <p:cNvSpPr txBox="1">
            <a:spLocks/>
          </p:cNvSpPr>
          <p:nvPr/>
        </p:nvSpPr>
        <p:spPr>
          <a:xfrm>
            <a:off x="1164336" y="1759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F8591"/>
                </a:solidFill>
                <a:latin typeface="Futura Book" pitchFamily="2" charset="0"/>
              </a:rPr>
              <a:t>2018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6AD5D-1131-4F97-94A4-55488551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60054" y="-26632"/>
            <a:ext cx="12352054" cy="69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Specify End time,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at the beginning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48147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1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Following Up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Staying in Touch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8935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681" y="1164324"/>
            <a:ext cx="10990555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Be mindful of Desired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communication methods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of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292666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Don’t only reach out when you need something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or have something to sell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96035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Be Genuine in your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relationship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09118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46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Communication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In email or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83631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Do not use all caps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255928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Bcc in Group emails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56961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474F-CA88-F044-ACDB-E380C98E0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0240"/>
            <a:ext cx="9144000" cy="2217833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6F8591"/>
                </a:solidFill>
                <a:latin typeface="Futura Book" pitchFamily="2" charset="0"/>
              </a:rPr>
              <a:t>WELCOME TO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01A88-AB00-6942-A9F4-44FD7AB3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124679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D57C3E9-FC3F-CA4F-8543-BB994A432864}"/>
              </a:ext>
            </a:extLst>
          </p:cNvPr>
          <p:cNvSpPr txBox="1">
            <a:spLocks/>
          </p:cNvSpPr>
          <p:nvPr/>
        </p:nvSpPr>
        <p:spPr>
          <a:xfrm>
            <a:off x="1524000" y="6494736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6F8591"/>
                </a:solidFill>
              </a:rPr>
              <a:t>THANK YOU TO ALL OF OUR 2018 SPONSORS!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9DFE3-9939-1747-8C16-ABD0F99B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795" y="2157984"/>
            <a:ext cx="8184410" cy="32704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CB6D90-3108-C643-9E93-CDE5A0A93CBE}"/>
              </a:ext>
            </a:extLst>
          </p:cNvPr>
          <p:cNvSpPr txBox="1">
            <a:spLocks/>
          </p:cNvSpPr>
          <p:nvPr/>
        </p:nvSpPr>
        <p:spPr>
          <a:xfrm>
            <a:off x="1164336" y="1759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F8591"/>
                </a:solidFill>
                <a:latin typeface="Futura Book" pitchFamily="2" charset="0"/>
              </a:rPr>
              <a:t>2018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6AD5D-1131-4F97-94A4-55488551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6708"/>
            <a:ext cx="12304706" cy="69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Never group text without permission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11444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Never group FB msg 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without </a:t>
            </a:r>
            <a:r>
              <a:rPr lang="en-US" sz="4800" dirty="0" err="1">
                <a:solidFill>
                  <a:schemeClr val="bg1"/>
                </a:solidFill>
                <a:latin typeface="Good Times Rg" panose="020B0605020000020001" pitchFamily="34" charset="0"/>
              </a:rPr>
              <a:t>persmission</a:t>
            </a:r>
            <a:endParaRPr lang="en-US" sz="4800" dirty="0">
              <a:solidFill>
                <a:schemeClr val="bg1"/>
              </a:solidFill>
              <a:latin typeface="Good Times Rg" panose="020B0605020000020001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92650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When introducing two people, give contact info to both parties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98BA22-D120-4CB9-A060-45878D1B0F5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Only do this type of introduction if you feel confident it is a good fit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If you are unsure, ask permission first</a:t>
            </a:r>
          </a:p>
        </p:txBody>
      </p:sp>
    </p:spTree>
    <p:extLst>
      <p:ext uri="{BB962C8B-B14F-4D97-AF65-F5344CB8AC3E}">
        <p14:creationId xmlns:p14="http://schemas.microsoft.com/office/powerpoint/2010/main" val="40431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Use a professional email address for professional emails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306703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Use your words wisely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413639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Do not use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abbreviations in professional messages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89983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When you’re in the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2640899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Listen to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02524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Engage with speaker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76C37C-F95E-48E9-8441-156B4BCB8BD0}"/>
              </a:ext>
            </a:extLst>
          </p:cNvPr>
          <p:cNvSpPr txBox="1">
            <a:spLocks/>
          </p:cNvSpPr>
          <p:nvPr/>
        </p:nvSpPr>
        <p:spPr>
          <a:xfrm>
            <a:off x="838200" y="2994604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Nod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Laugh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13250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Making connections through networking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4758431"/>
            <a:ext cx="1167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llarina" pitchFamily="50" charset="0"/>
              </a:rPr>
              <a:t>with Barbara Carr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0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On the 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297980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When Using speaker phone, tell the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561107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Be mindful of your volume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851891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39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Next week: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Articulating Your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0F9581-5845-4FE4-9AF6-16D160A0E475}"/>
              </a:ext>
            </a:extLst>
          </p:cNvPr>
          <p:cNvSpPr txBox="1">
            <a:spLocks/>
          </p:cNvSpPr>
          <p:nvPr/>
        </p:nvSpPr>
        <p:spPr>
          <a:xfrm>
            <a:off x="768658" y="3429000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Virtual Meetings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How to get paid to speak</a:t>
            </a:r>
          </a:p>
        </p:txBody>
      </p:sp>
    </p:spTree>
    <p:extLst>
      <p:ext uri="{BB962C8B-B14F-4D97-AF65-F5344CB8AC3E}">
        <p14:creationId xmlns:p14="http://schemas.microsoft.com/office/powerpoint/2010/main" val="375239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25319088-CABC-4323-BB0A-6045888A5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24552" cy="73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Listen More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than you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236591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Listen to listen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not to respond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5564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Limit distractions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57FFB4-A64B-4E5B-9727-6D378B23B334}"/>
              </a:ext>
            </a:extLst>
          </p:cNvPr>
          <p:cNvSpPr txBox="1">
            <a:spLocks/>
          </p:cNvSpPr>
          <p:nvPr/>
        </p:nvSpPr>
        <p:spPr>
          <a:xfrm>
            <a:off x="838200" y="2304676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Don’t answer (or look at) your phone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Don’t have phone out or on table, if possible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Ask clarifying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114230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Converse to contribute</a:t>
            </a: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- not to sell 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</p:spTree>
    <p:extLst>
      <p:ext uri="{BB962C8B-B14F-4D97-AF65-F5344CB8AC3E}">
        <p14:creationId xmlns:p14="http://schemas.microsoft.com/office/powerpoint/2010/main" val="35544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ood Times Rg" panose="020B0605020000020001" pitchFamily="34" charset="0"/>
              </a:rPr>
              <a:t>Be On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8B561-F784-4E23-82F7-9C8562CDAB8B}"/>
              </a:ext>
            </a:extLst>
          </p:cNvPr>
          <p:cNvSpPr txBox="1"/>
          <p:nvPr/>
        </p:nvSpPr>
        <p:spPr>
          <a:xfrm>
            <a:off x="258932" y="5832628"/>
            <a:ext cx="1167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aramond" panose="02020404030301010803" pitchFamily="18" charset="0"/>
              </a:rPr>
              <a:t>www.FuseMarketingandMedia.com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E1E1AF-3C72-4FCF-9604-B0FC97B13C92}"/>
              </a:ext>
            </a:extLst>
          </p:cNvPr>
          <p:cNvSpPr txBox="1">
            <a:spLocks/>
          </p:cNvSpPr>
          <p:nvPr/>
        </p:nvSpPr>
        <p:spPr>
          <a:xfrm>
            <a:off x="838200" y="2235200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Good Times Rg" panose="020B0605020000020001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ood Times Rg" panose="020B0605020000020001" pitchFamily="34" charset="0"/>
              </a:rPr>
              <a:t>Your arrival time tells me how important this is to you – and how much you respect my time</a:t>
            </a:r>
          </a:p>
        </p:txBody>
      </p:sp>
    </p:spTree>
    <p:extLst>
      <p:ext uri="{BB962C8B-B14F-4D97-AF65-F5344CB8AC3E}">
        <p14:creationId xmlns:p14="http://schemas.microsoft.com/office/powerpoint/2010/main" val="1799249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{D8DD230D-1C55-43F8-A6AB-3FAA130FF7C0}tf10001108</Template>
  <TotalTime>295</TotalTime>
  <Words>449</Words>
  <Application>Microsoft Office PowerPoint</Application>
  <PresentationFormat>Widescreen</PresentationFormat>
  <Paragraphs>115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Bellarina</vt:lpstr>
      <vt:lpstr>Calibri</vt:lpstr>
      <vt:lpstr>Futura Book</vt:lpstr>
      <vt:lpstr>Garamond</vt:lpstr>
      <vt:lpstr>Good Times Rg</vt:lpstr>
      <vt:lpstr>Segoe UI</vt:lpstr>
      <vt:lpstr>Segoe UI Light</vt:lpstr>
      <vt:lpstr>WelcomeDoc</vt:lpstr>
      <vt:lpstr>WELCOME TO   </vt:lpstr>
      <vt:lpstr>WELCOME TO   </vt:lpstr>
      <vt:lpstr>Making connections through networking</vt:lpstr>
      <vt:lpstr>Listen More than you talk</vt:lpstr>
      <vt:lpstr>Listen to listen not to respond</vt:lpstr>
      <vt:lpstr>Limit distractions</vt:lpstr>
      <vt:lpstr>Ask clarifying questions</vt:lpstr>
      <vt:lpstr>Converse to contribute  - not to sell - </vt:lpstr>
      <vt:lpstr>Be On Time</vt:lpstr>
      <vt:lpstr>Specify End time, at the beginning</vt:lpstr>
      <vt:lpstr>PowerPoint Presentation</vt:lpstr>
      <vt:lpstr>Following Up Staying in Touch</vt:lpstr>
      <vt:lpstr>Be mindful of Desired communication methods of others</vt:lpstr>
      <vt:lpstr>Don’t only reach out when you need something or have something to sell</vt:lpstr>
      <vt:lpstr>Be Genuine in your relationship</vt:lpstr>
      <vt:lpstr>PowerPoint Presentation</vt:lpstr>
      <vt:lpstr>Communication In email or text</vt:lpstr>
      <vt:lpstr>Do not use all caps</vt:lpstr>
      <vt:lpstr>Bcc in Group emails</vt:lpstr>
      <vt:lpstr>Never group text without permission</vt:lpstr>
      <vt:lpstr>Never group FB msg  without persmission</vt:lpstr>
      <vt:lpstr>When introducing two people, give contact info to both parties</vt:lpstr>
      <vt:lpstr>Use a professional email address for professional emails</vt:lpstr>
      <vt:lpstr>Use your words wisely</vt:lpstr>
      <vt:lpstr>Do not use abbreviations in professional messages</vt:lpstr>
      <vt:lpstr>PowerPoint Presentation</vt:lpstr>
      <vt:lpstr>When you’re in the audience</vt:lpstr>
      <vt:lpstr>Listen to learn</vt:lpstr>
      <vt:lpstr>Engage with speaker</vt:lpstr>
      <vt:lpstr>PowerPoint Presentation</vt:lpstr>
      <vt:lpstr>On the phone</vt:lpstr>
      <vt:lpstr>When Using speaker phone, tell the person</vt:lpstr>
      <vt:lpstr>Be mindful of your volume</vt:lpstr>
      <vt:lpstr>PowerPoint Presentation</vt:lpstr>
      <vt:lpstr>Next week: Articulating Your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Barbara Ling</dc:creator>
  <cp:keywords/>
  <cp:lastModifiedBy>Barbara Ling</cp:lastModifiedBy>
  <cp:revision>3</cp:revision>
  <dcterms:created xsi:type="dcterms:W3CDTF">2020-08-12T15:10:57Z</dcterms:created>
  <dcterms:modified xsi:type="dcterms:W3CDTF">2020-08-12T20:06:41Z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